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1C0B-79B3-416F-92CD-4288F42F57E9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A39-B34A-48B7-8B28-D31D266E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9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1C0B-79B3-416F-92CD-4288F42F57E9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A39-B34A-48B7-8B28-D31D266E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8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1C0B-79B3-416F-92CD-4288F42F57E9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A39-B34A-48B7-8B28-D31D266E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6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1C0B-79B3-416F-92CD-4288F42F57E9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A39-B34A-48B7-8B28-D31D266E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1C0B-79B3-416F-92CD-4288F42F57E9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A39-B34A-48B7-8B28-D31D266E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1C0B-79B3-416F-92CD-4288F42F57E9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A39-B34A-48B7-8B28-D31D266E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6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1C0B-79B3-416F-92CD-4288F42F57E9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A39-B34A-48B7-8B28-D31D266E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3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1C0B-79B3-416F-92CD-4288F42F57E9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A39-B34A-48B7-8B28-D31D266E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2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1C0B-79B3-416F-92CD-4288F42F57E9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A39-B34A-48B7-8B28-D31D266E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8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1C0B-79B3-416F-92CD-4288F42F57E9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A39-B34A-48B7-8B28-D31D266E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9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1C0B-79B3-416F-92CD-4288F42F57E9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A39-B34A-48B7-8B28-D31D266E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7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1C0B-79B3-416F-92CD-4288F42F57E9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E4A39-B34A-48B7-8B28-D31D266E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8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9184"/>
            <a:ext cx="9145016" cy="514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29"/>
            <a:ext cx="9252520" cy="520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2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0"/>
          <a:stretch/>
        </p:blipFill>
        <p:spPr bwMode="auto">
          <a:xfrm>
            <a:off x="1187624" y="0"/>
            <a:ext cx="6696744" cy="678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3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4704"/>
            <a:ext cx="9287339" cy="52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5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5"/>
            <a:ext cx="9252520" cy="520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3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" y="764704"/>
            <a:ext cx="921702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2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" y="404664"/>
            <a:ext cx="934503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4" y="579006"/>
            <a:ext cx="9279227" cy="521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4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9" y="589539"/>
            <a:ext cx="9272399" cy="521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" y="764704"/>
            <a:ext cx="921702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" y="836712"/>
            <a:ext cx="9191328" cy="517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0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2"/>
            <a:ext cx="921702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7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" y="617005"/>
            <a:ext cx="9223569" cy="518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3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91328" cy="517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9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" y="836712"/>
            <a:ext cx="921702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8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03" y="620689"/>
            <a:ext cx="9288423" cy="52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5"/>
            <a:ext cx="921702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0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2"/>
          <a:stretch/>
        </p:blipFill>
        <p:spPr bwMode="auto">
          <a:xfrm>
            <a:off x="827584" y="32657"/>
            <a:ext cx="7219393" cy="664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2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" y="662372"/>
            <a:ext cx="9142919" cy="51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9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4" y="548680"/>
            <a:ext cx="9277074" cy="521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21702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0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90" y="620688"/>
            <a:ext cx="934503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9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4"/>
          <a:stretch/>
        </p:blipFill>
        <p:spPr bwMode="auto">
          <a:xfrm>
            <a:off x="1475656" y="188640"/>
            <a:ext cx="6128596" cy="660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2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r="19910"/>
          <a:stretch/>
        </p:blipFill>
        <p:spPr bwMode="auto">
          <a:xfrm>
            <a:off x="286431" y="16023"/>
            <a:ext cx="8606049" cy="684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5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21325"/>
          <a:stretch/>
        </p:blipFill>
        <p:spPr bwMode="auto">
          <a:xfrm>
            <a:off x="611560" y="44624"/>
            <a:ext cx="8294503" cy="675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1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72"/>
          <a:stretch/>
        </p:blipFill>
        <p:spPr bwMode="auto">
          <a:xfrm>
            <a:off x="1403648" y="26577"/>
            <a:ext cx="5381745" cy="67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7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921702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6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71"/>
          <a:stretch/>
        </p:blipFill>
        <p:spPr bwMode="auto">
          <a:xfrm>
            <a:off x="2195736" y="10209"/>
            <a:ext cx="4608512" cy="667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2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2"/>
          <a:stretch/>
        </p:blipFill>
        <p:spPr bwMode="auto">
          <a:xfrm>
            <a:off x="1619672" y="0"/>
            <a:ext cx="5904656" cy="683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2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</dc:creator>
  <cp:lastModifiedBy>Федор</cp:lastModifiedBy>
  <cp:revision>7</cp:revision>
  <dcterms:created xsi:type="dcterms:W3CDTF">2017-01-31T12:26:36Z</dcterms:created>
  <dcterms:modified xsi:type="dcterms:W3CDTF">2017-01-31T13:15:36Z</dcterms:modified>
</cp:coreProperties>
</file>